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86D2465-DD1B-4CDE-B3ED-327B37C6C715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ABAEE99-F74A-462C-904C-548F932C9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58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0C5F-6474-49DD-9343-7E6B09D66E08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7CA7-E79E-429F-8BAA-271E8790D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4757-D4A1-4348-B3BC-1C7C5FD5725B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802FC-74E8-434E-A2C7-577F39099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78A8-9860-401D-80BD-87D767C6E4BB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C02C8-CFB2-4EE7-ABE0-6F13DFE064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9EC0B-D80C-4D1B-AFBB-DE37625FE61D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128D8-73A4-4998-A98E-FE7762917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73954-6610-4379-A2E5-C7E2E7794D5D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4C5E-787E-4454-9EFC-85A904044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DC2EA-8393-4DF9-A980-59692FBB018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C43BA-8A5D-4FFF-AE98-1D2B46362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2981D-2D7E-4546-82F4-5436F72AE296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630EB-CBA1-4830-9C71-B238758A0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43AD-7996-41B5-953A-053C7D42FF91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73AB7-AFF9-476B-9351-A72B6AA1D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8157-B751-4869-AD86-AD5C1F6B1901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4E125-FCDA-4B42-BA25-B9F868C03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6255-2DD1-4D72-8E33-C0137ABE17D5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90903-5643-4CAD-B41F-37779DC16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80375-A041-41C5-B2E8-A054645F8699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B89D-9229-4DC4-A7CB-30BBCF03D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77C847-817F-4BAE-9871-503E5D4ED67C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916C6D-03BF-40C9-830F-C3E6E7B75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Indirect Object 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Shawn Westcott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7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 in English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 / m’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</a:t>
                      </a:r>
                      <a:r>
                        <a:rPr lang="en-US" b="1" baseline="0" dirty="0" smtClean="0"/>
                        <a:t> / m’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Te</a:t>
                      </a:r>
                      <a:r>
                        <a:rPr lang="en-US" b="1" dirty="0" smtClean="0"/>
                        <a:t> / t’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Te</a:t>
                      </a:r>
                      <a:r>
                        <a:rPr lang="en-US" b="1" dirty="0" smtClean="0"/>
                        <a:t> / t’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 / l’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Him,</a:t>
                      </a:r>
                      <a:r>
                        <a:rPr lang="en-US" baseline="0" dirty="0" smtClean="0"/>
                        <a:t>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Lui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him,</a:t>
                      </a:r>
                      <a:r>
                        <a:rPr lang="en-US" baseline="0" dirty="0" smtClean="0"/>
                        <a:t>  to her, to 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La</a:t>
                      </a:r>
                      <a:r>
                        <a:rPr lang="en-US" b="1" baseline="0" dirty="0" smtClean="0"/>
                        <a:t> / l’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Leur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84" name="TextBox 4"/>
          <p:cNvSpPr txBox="1">
            <a:spLocks noChangeArrowheads="1"/>
          </p:cNvSpPr>
          <p:nvPr/>
        </p:nvSpPr>
        <p:spPr bwMode="auto">
          <a:xfrm>
            <a:off x="1676400" y="381000"/>
            <a:ext cx="579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By: Shawn Westcott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Where do you put the object pronoun in French?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Indirect-  the two pronouns are placed in front of the verb </a:t>
            </a:r>
          </a:p>
          <a:p>
            <a:r>
              <a:rPr lang="en-US" smtClean="0"/>
              <a:t>Direct-  the direct pronoun is placed in front of the verb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err="1" smtClean="0"/>
              <a:t>Présente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Imparfait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Passé compose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 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fr-FR" dirty="0" smtClean="0"/>
              <a:t>envoyé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r>
              <a:rPr lang="en-US" dirty="0" smtClean="0"/>
              <a:t> </a:t>
            </a:r>
            <a:endParaRPr lang="fr-FR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fr-FR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dirty="0" smtClean="0"/>
              <a:t> 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dirty="0" smtClean="0"/>
              <a:t>            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 </a:t>
            </a:r>
            <a:br>
              <a:rPr lang="fr-FR" dirty="0" smtClean="0"/>
            </a:b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142</Words>
  <Application>Microsoft Office PowerPoint</Application>
  <PresentationFormat>On-screen Show (4:3)</PresentationFormat>
  <Paragraphs>50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9</cp:revision>
  <dcterms:created xsi:type="dcterms:W3CDTF">2013-01-29T16:09:16Z</dcterms:created>
  <dcterms:modified xsi:type="dcterms:W3CDTF">2013-01-30T16:22:40Z</dcterms:modified>
</cp:coreProperties>
</file>